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DE67-CBA8-4A91-BC7D-CE1813FA43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400D saws team results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6906EC-DCAD-4B6B-AF06-A6DB9C90A6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 Jordan </a:t>
            </a:r>
            <a:r>
              <a:rPr lang="en-US" dirty="0" err="1"/>
              <a:t>hsu</a:t>
            </a:r>
            <a:endParaRPr lang="en-US" dirty="0"/>
          </a:p>
          <a:p>
            <a:r>
              <a:rPr lang="en-US" dirty="0"/>
              <a:t>Hub results update</a:t>
            </a:r>
          </a:p>
        </p:txBody>
      </p:sp>
    </p:spTree>
    <p:extLst>
      <p:ext uri="{BB962C8B-B14F-4D97-AF65-F5344CB8AC3E}">
        <p14:creationId xmlns:p14="http://schemas.microsoft.com/office/powerpoint/2010/main" val="20712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5E681-BDB3-48F8-9980-F105B318C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HUB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8F7FEA-8BA9-4BC3-8941-93E726815C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7608462" y="1204511"/>
            <a:ext cx="3541713" cy="264535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3F839DF-6288-4F0F-8AA2-B3E56215F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4283925" y="1174910"/>
            <a:ext cx="3620972" cy="270455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FD93C92-BD5A-4E0F-96F7-29979A6B16D9}"/>
              </a:ext>
            </a:extLst>
          </p:cNvPr>
          <p:cNvSpPr txBox="1">
            <a:spLocks/>
          </p:cNvSpPr>
          <p:nvPr/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qwe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118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CBEBB-0ED1-4A24-8A00-14103B49F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Encountered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1E03F5-DC44-42F9-BDE0-F391609807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7505432" y="1462089"/>
            <a:ext cx="3541713" cy="264535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8143FDD-B0BE-4BD2-B9C3-D2B8A30FAB34}"/>
              </a:ext>
            </a:extLst>
          </p:cNvPr>
          <p:cNvSpPr txBox="1">
            <a:spLocks/>
          </p:cNvSpPr>
          <p:nvPr/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qwe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57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A9762-A7C1-49E6-8253-D63BF4309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578476-3041-4097-9A47-E0E0F45E1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7953878" y="946934"/>
            <a:ext cx="3541713" cy="264535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873839E-BD85-463A-93BF-280877CB9636}"/>
              </a:ext>
            </a:extLst>
          </p:cNvPr>
          <p:cNvSpPr txBox="1">
            <a:spLocks/>
          </p:cNvSpPr>
          <p:nvPr/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qwe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200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D9802-271E-4F2C-BE99-99951BFEE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progress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F8F21C-757A-4BEA-AB23-239DADA81B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9920" y="2004790"/>
            <a:ext cx="4722282" cy="3541712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CA34D11-90F0-4F06-A87A-F2DA4CE048B0}"/>
              </a:ext>
            </a:extLst>
          </p:cNvPr>
          <p:cNvSpPr txBox="1">
            <a:spLocks/>
          </p:cNvSpPr>
          <p:nvPr/>
        </p:nvSpPr>
        <p:spPr>
          <a:xfrm>
            <a:off x="5834130" y="2249487"/>
            <a:ext cx="5213281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qwe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568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C6C36-5AB4-4C95-9F07-F3710DFA0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84D66-152F-4FAA-A04A-EFBE79B14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qwe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9449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17</TotalTime>
  <Words>24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Trebuchet MS</vt:lpstr>
      <vt:lpstr>Tw Cen MT</vt:lpstr>
      <vt:lpstr>Circuit</vt:lpstr>
      <vt:lpstr>400D saws team results presentation</vt:lpstr>
      <vt:lpstr>THE HUB</vt:lpstr>
      <vt:lpstr>Issues Encountered</vt:lpstr>
      <vt:lpstr>Solutions</vt:lpstr>
      <vt:lpstr>In progress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400D saws team results presentation</dc:title>
  <dc:creator>Jordan Hsu</dc:creator>
  <cp:lastModifiedBy>Jordan Hsu</cp:lastModifiedBy>
  <cp:revision>2</cp:revision>
  <dcterms:created xsi:type="dcterms:W3CDTF">2017-11-29T02:25:37Z</dcterms:created>
  <dcterms:modified xsi:type="dcterms:W3CDTF">2017-11-29T02:42:43Z</dcterms:modified>
</cp:coreProperties>
</file>

<file path=docProps/thumbnail.jpeg>
</file>